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FC4F9F-4617-43EE-BED6-BA5866470D82}" type="datetimeFigureOut">
              <a:rPr lang="en-US" smtClean="0"/>
              <a:pPr/>
              <a:t>03-08-2023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F2E511-EE28-4E8F-8F35-BBD0FA1F3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6400800" cy="441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Prachi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Shahare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Assistant Professor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Computer </a:t>
            </a:r>
            <a:r>
              <a:rPr lang="en-US" sz="2800" b="1" dirty="0" smtClean="0">
                <a:solidFill>
                  <a:schemeClr val="tx2"/>
                </a:solidFill>
              </a:rPr>
              <a:t>Department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Durga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Mahavidyalaya</a:t>
            </a:r>
            <a:r>
              <a:rPr lang="en-US" sz="2800" b="1" smtClean="0">
                <a:solidFill>
                  <a:schemeClr val="tx2"/>
                </a:solidFill>
              </a:rPr>
              <a:t>, Raipur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Topic: Doubly Linked List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12\Downloads\WhatsApp Image 2022-11-23 at 9.25.07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4" y="0"/>
            <a:ext cx="90545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12\Downloads\WhatsApp Image 2022-11-23 at 9.25.06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38" y="0"/>
            <a:ext cx="89129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12\Downloads\WhatsApp Image 2022-11-23 at 9.25.05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28" y="0"/>
            <a:ext cx="8806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12\Downloads\WhatsApp Image 2022-11-23 at 9.25.04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" y="0"/>
            <a:ext cx="9132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12\Downloads\WhatsApp Image 2022-11-23 at 9.25.03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8" y="0"/>
            <a:ext cx="89236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12\Downloads\WhatsApp Image 2022-11-23 at 9.25.02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38" y="0"/>
            <a:ext cx="89129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12\Downloads\WhatsApp Image 2022-11-23 at 9.25.01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" y="0"/>
            <a:ext cx="89777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12\Downloads\WhatsApp Image 2022-11-23 at 9.24.59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18" y="0"/>
            <a:ext cx="89995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DELL12\Downloads\WhatsApp Image 2022-11-23 at 9.24.57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8" y="0"/>
            <a:ext cx="89236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DELL12\Downloads\WhatsApp Image 2022-11-23 at 9.24.54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28" y="0"/>
            <a:ext cx="8806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12\Downloads\WhatsApp Image 2022-11-23 at 9.25.18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31" y="0"/>
            <a:ext cx="86627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DELL12\Downloads\WhatsApp Image 2022-11-23 at 9.25.15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9" y="0"/>
            <a:ext cx="90879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12\Downloads\WhatsApp Image 2022-11-23 at 9.25.13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56" y="0"/>
            <a:ext cx="9032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12\Downloads\WhatsApp Image 2022-11-23 at 9.25.12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4" y="0"/>
            <a:ext cx="90545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12\Downloads\WhatsApp Image 2022-11-23 at 9.25.11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" y="0"/>
            <a:ext cx="89777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12\Downloads\WhatsApp Image 2022-11-23 at 9.25.10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31" y="0"/>
            <a:ext cx="88279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12\Downloads\WhatsApp Image 2022-11-23 at 9.25.09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9144000" cy="668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12\Downloads\WhatsApp Image 2022-11-23 at 9.25.09 A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75" y="0"/>
            <a:ext cx="87860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</TotalTime>
  <Words>16</Words>
  <Application>Microsoft Office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DELL12</dc:creator>
  <cp:lastModifiedBy>HP5</cp:lastModifiedBy>
  <cp:revision>10</cp:revision>
  <dcterms:created xsi:type="dcterms:W3CDTF">2022-11-23T03:55:23Z</dcterms:created>
  <dcterms:modified xsi:type="dcterms:W3CDTF">2023-08-03T07:53:39Z</dcterms:modified>
</cp:coreProperties>
</file>